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69" r:id="rId17"/>
    <p:sldId id="270" r:id="rId18"/>
  </p:sldIdLst>
  <p:sldSz cx="10693400" cy="75612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80"/>
  </p:normalViewPr>
  <p:slideViewPr>
    <p:cSldViewPr snapToGrid="0" snapToObjects="1">
      <p:cViewPr varScale="1">
        <p:scale>
          <a:sx n="132" d="100"/>
          <a:sy n="132" d="100"/>
        </p:scale>
        <p:origin x="120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spc="-1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spc="-1">
                <a:latin typeface="Times New Roman"/>
              </a:rPr>
              <a:t>&lt;header&gt;</a:t>
            </a:r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8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8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50A2D6E-B08C-4C1A-9170-D33C142F9DB2}" type="slidenum">
              <a:rPr lang="en-US" sz="1400" spc="-1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9211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Stäubli Robotics Suite mit Roboter Simulator</a:t>
            </a:r>
            <a:endParaRPr/>
          </a:p>
          <a:p>
            <a:pPr marL="216000" indent="-216000">
              <a:lnSpc>
                <a:spcPct val="100000"/>
              </a:lnSpc>
            </a:pPr>
            <a:endParaRPr/>
          </a:p>
        </p:txBody>
      </p:sp>
      <p:sp>
        <p:nvSpPr>
          <p:cNvPr id="160" name="CustomShape 2"/>
          <p:cNvSpPr/>
          <p:nvPr/>
        </p:nvSpPr>
        <p:spPr>
          <a:xfrm>
            <a:off x="3884760" y="8685360"/>
            <a:ext cx="2971080" cy="4564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A95F909-173F-48F2-BF5F-2BA115AEE0CA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32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34600" y="4059720"/>
            <a:ext cx="962352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46588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3460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598120" y="1768680"/>
            <a:ext cx="5496120" cy="43851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598120" y="1768680"/>
            <a:ext cx="5496120" cy="438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34600" y="301680"/>
            <a:ext cx="962352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3460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46588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34600" y="4059720"/>
            <a:ext cx="962352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34600" y="4059720"/>
            <a:ext cx="962352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46588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3460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5" name="Picture 74"/>
          <p:cNvPicPr/>
          <p:nvPr/>
        </p:nvPicPr>
        <p:blipFill>
          <a:blip r:embed="rId2"/>
          <a:stretch/>
        </p:blipFill>
        <p:spPr>
          <a:xfrm>
            <a:off x="2598120" y="1768680"/>
            <a:ext cx="5496120" cy="4385160"/>
          </a:xfrm>
          <a:prstGeom prst="rect">
            <a:avLst/>
          </a:prstGeom>
          <a:ln>
            <a:noFill/>
          </a:ln>
        </p:spPr>
      </p:pic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598120" y="1768680"/>
            <a:ext cx="5496120" cy="438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34600" y="301680"/>
            <a:ext cx="962352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3460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46588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34600" y="4059720"/>
            <a:ext cx="962352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/>
          <p:nvPr/>
        </p:nvPicPr>
        <p:blipFill>
          <a:blip r:embed="rId14"/>
          <a:stretch/>
        </p:blipFill>
        <p:spPr>
          <a:xfrm>
            <a:off x="322200" y="250920"/>
            <a:ext cx="2347200" cy="538920"/>
          </a:xfrm>
          <a:prstGeom prst="rect">
            <a:avLst/>
          </a:prstGeom>
          <a:ln>
            <a:noFill/>
          </a:ln>
        </p:spPr>
      </p:pic>
      <p:sp>
        <p:nvSpPr>
          <p:cNvPr id="6" name="Line 1"/>
          <p:cNvSpPr/>
          <p:nvPr/>
        </p:nvSpPr>
        <p:spPr>
          <a:xfrm>
            <a:off x="738000" y="7161120"/>
            <a:ext cx="9213840" cy="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7"/>
          <p:cNvPicPr/>
          <p:nvPr/>
        </p:nvPicPr>
        <p:blipFill>
          <a:blip r:embed="rId14"/>
          <a:stretch/>
        </p:blipFill>
        <p:spPr>
          <a:xfrm>
            <a:off x="322200" y="250920"/>
            <a:ext cx="2347200" cy="53892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7"/>
          <p:cNvPicPr/>
          <p:nvPr/>
        </p:nvPicPr>
        <p:blipFill>
          <a:blip r:embed="rId14"/>
          <a:stretch/>
        </p:blipFill>
        <p:spPr>
          <a:xfrm>
            <a:off x="322200" y="250920"/>
            <a:ext cx="2347200" cy="538920"/>
          </a:xfrm>
          <a:prstGeom prst="rect">
            <a:avLst/>
          </a:prstGeom>
          <a:ln>
            <a:noFill/>
          </a:ln>
        </p:spPr>
      </p:pic>
      <p:sp>
        <p:nvSpPr>
          <p:cNvPr id="40" name="Line 1"/>
          <p:cNvSpPr/>
          <p:nvPr/>
        </p:nvSpPr>
        <p:spPr>
          <a:xfrm>
            <a:off x="738000" y="7161120"/>
            <a:ext cx="9213840" cy="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rafik 6"/>
          <p:cNvPicPr/>
          <p:nvPr/>
        </p:nvPicPr>
        <p:blipFill>
          <a:blip r:embed="rId2"/>
          <a:stretch/>
        </p:blipFill>
        <p:spPr>
          <a:xfrm>
            <a:off x="1381140" y="2564100"/>
            <a:ext cx="7923960" cy="450468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738360" y="1978200"/>
            <a:ext cx="9213120" cy="28512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Florian Fankhauser, Lukas Musy, Daniel Stoll</a:t>
            </a:r>
            <a:endParaRPr/>
          </a:p>
        </p:txBody>
      </p:sp>
      <p:sp>
        <p:nvSpPr>
          <p:cNvPr id="84" name="CustomShape 2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RoboSim</a:t>
            </a:r>
            <a:endParaRPr/>
          </a:p>
        </p:txBody>
      </p:sp>
      <p:sp>
        <p:nvSpPr>
          <p:cNvPr id="85" name="CustomShape 3"/>
          <p:cNvSpPr/>
          <p:nvPr/>
        </p:nvSpPr>
        <p:spPr>
          <a:xfrm>
            <a:off x="0" y="3276000"/>
            <a:ext cx="737280" cy="3080880"/>
          </a:xfr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34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35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Inverse Kinematik</a:t>
            </a:r>
            <a:endParaRPr/>
          </a:p>
        </p:txBody>
      </p:sp>
      <p:pic>
        <p:nvPicPr>
          <p:cNvPr id="137" name="Picture 136"/>
          <p:cNvPicPr/>
          <p:nvPr/>
        </p:nvPicPr>
        <p:blipFill>
          <a:blip r:embed="rId2"/>
          <a:stretch/>
        </p:blipFill>
        <p:spPr>
          <a:xfrm>
            <a:off x="0" y="1985400"/>
            <a:ext cx="10591200" cy="2037600"/>
          </a:xfrm>
          <a:prstGeom prst="rect">
            <a:avLst/>
          </a:prstGeom>
          <a:ln>
            <a:noFill/>
          </a:ln>
        </p:spPr>
      </p:pic>
      <p:pic>
        <p:nvPicPr>
          <p:cNvPr id="138" name="Picture 137"/>
          <p:cNvPicPr/>
          <p:nvPr/>
        </p:nvPicPr>
        <p:blipFill>
          <a:blip r:embed="rId3"/>
          <a:stretch/>
        </p:blipFill>
        <p:spPr>
          <a:xfrm>
            <a:off x="27360" y="4317120"/>
            <a:ext cx="10692720" cy="11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41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Bahnplanung</a:t>
            </a:r>
            <a:endParaRPr dirty="0"/>
          </a:p>
        </p:txBody>
      </p:sp>
      <p:sp>
        <p:nvSpPr>
          <p:cNvPr id="143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l"/>
            </a:pP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Point to Point</a:t>
            </a:r>
            <a:endParaRPr dirty="0"/>
          </a:p>
          <a:p>
            <a:pPr marL="432000" indent="-32364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l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Bisher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nur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linear</a:t>
            </a:r>
            <a:endParaRPr dirty="0"/>
          </a:p>
          <a:p>
            <a:pPr marL="2592000" lvl="5" indent="-21564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l"/>
            </a:pP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P1(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x,y,z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) → P2(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x,y,z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45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46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Bahnplanung</a:t>
            </a:r>
            <a:endParaRPr dirty="0"/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738000" y="2432160"/>
            <a:ext cx="9213120" cy="351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41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endParaRPr dirty="0"/>
          </a:p>
        </p:txBody>
      </p:sp>
      <p:sp>
        <p:nvSpPr>
          <p:cNvPr id="143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Inverse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Kinematik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Java: L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ibrary?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12" y="3272459"/>
            <a:ext cx="3148034" cy="31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79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41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Demo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934" y="1870920"/>
            <a:ext cx="5790685" cy="50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880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50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51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Erweiterungsmöglichkeiten</a:t>
            </a:r>
            <a:endParaRPr dirty="0"/>
          </a:p>
        </p:txBody>
      </p:sp>
      <p:sp>
        <p:nvSpPr>
          <p:cNvPr id="153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Geschwindigkeitssteuerung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Kollisionsdetektion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Greifer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IK-Solver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Eingabe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z="2800" strike="noStrike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Script</a:t>
            </a:r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Umgebung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55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56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Fragen</a:t>
            </a:r>
            <a:endParaRPr/>
          </a:p>
        </p:txBody>
      </p:sp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2560320" y="1371600"/>
            <a:ext cx="5207760" cy="520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88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Ablauf</a:t>
            </a:r>
            <a:endParaRPr/>
          </a:p>
        </p:txBody>
      </p:sp>
      <p:sp>
        <p:nvSpPr>
          <p:cNvPr id="90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Inspiration und </a:t>
            </a:r>
            <a:r>
              <a:rPr lang="en-US" sz="2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Idee</a:t>
            </a:r>
            <a:endParaRPr sz="2800" dirty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Umsetzung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der </a:t>
            </a:r>
            <a:r>
              <a:rPr lang="en-US" sz="2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Idee</a:t>
            </a:r>
            <a:endParaRPr sz="2800" dirty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Transformation</a:t>
            </a:r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endParaRPr lang="en-US" sz="28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Demo</a:t>
            </a:r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Erweiterungsmöglichkeiten</a:t>
            </a:r>
            <a:endParaRPr sz="2800" dirty="0" smtClean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Fragen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92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93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D1993EF-CC11-4737-9232-140F32414711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fld>
            <a:endParaRPr/>
          </a:p>
        </p:txBody>
      </p:sp>
      <p:sp>
        <p:nvSpPr>
          <p:cNvPr id="94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Inspiration</a:t>
            </a:r>
            <a:endParaRPr/>
          </a:p>
        </p:txBody>
      </p:sp>
      <p:pic>
        <p:nvPicPr>
          <p:cNvPr id="95" name="Grafik 6"/>
          <p:cNvPicPr/>
          <p:nvPr/>
        </p:nvPicPr>
        <p:blipFill>
          <a:blip r:embed="rId3"/>
          <a:stretch/>
        </p:blipFill>
        <p:spPr>
          <a:xfrm>
            <a:off x="741960" y="2183760"/>
            <a:ext cx="8204400" cy="4581360"/>
          </a:xfrm>
          <a:prstGeom prst="rect">
            <a:avLst/>
          </a:prstGeom>
          <a:ln>
            <a:noFill/>
          </a:ln>
        </p:spPr>
      </p:pic>
      <p:sp>
        <p:nvSpPr>
          <p:cNvPr id="96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98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99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Idee für das Projekt</a:t>
            </a:r>
            <a:endParaRPr/>
          </a:p>
        </p:txBody>
      </p:sp>
      <p:sp>
        <p:nvSpPr>
          <p:cNvPr id="101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eines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Fabrikationsroboters</a:t>
            </a:r>
            <a:endParaRPr sz="2800" dirty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Interaktion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mit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anderen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Objekten</a:t>
            </a:r>
            <a:endParaRPr sz="2800" dirty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direkte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&amp; inverse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Kinematik</a:t>
            </a:r>
            <a:endParaRPr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436" y="4523873"/>
            <a:ext cx="1703671" cy="1703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03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04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Interaktion</a:t>
            </a:r>
            <a:endParaRPr/>
          </a:p>
        </p:txBody>
      </p:sp>
      <p:sp>
        <p:nvSpPr>
          <p:cNvPr id="106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Raum</a:t>
            </a:r>
            <a:endParaRPr sz="2800" dirty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Würfel</a:t>
            </a:r>
            <a:endParaRPr lang="en-US" sz="28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360">
              <a:buFont typeface="Arial"/>
              <a:buChar char="•"/>
            </a:pP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hinzufügen</a:t>
            </a:r>
            <a:endParaRPr lang="en-US" sz="28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360">
              <a:buFont typeface="Arial"/>
              <a:buChar char="•"/>
            </a:pP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mit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Maus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verschieben</a:t>
            </a:r>
            <a:endParaRPr lang="en-US" sz="28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360">
              <a:buFont typeface="Arial"/>
              <a:buChar char="•"/>
            </a:pP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aufnehmen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mit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Roboter</a:t>
            </a:r>
            <a:endParaRPr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894" y="4648108"/>
            <a:ext cx="1709848" cy="1752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08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09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Roboter</a:t>
            </a:r>
            <a:endParaRPr/>
          </a:p>
        </p:txBody>
      </p:sp>
      <p:sp>
        <p:nvSpPr>
          <p:cNvPr id="111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Stäuble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TX60L</a:t>
            </a:r>
            <a:endParaRPr sz="2800" dirty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verfügbar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CAD</a:t>
            </a:r>
            <a:endParaRPr sz="2800" dirty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bewegliche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Achsen</a:t>
            </a:r>
            <a:endParaRPr sz="2800" dirty="0"/>
          </a:p>
        </p:txBody>
      </p:sp>
      <p:pic>
        <p:nvPicPr>
          <p:cNvPr id="112" name="Picture 2"/>
          <p:cNvPicPr/>
          <p:nvPr/>
        </p:nvPicPr>
        <p:blipFill>
          <a:blip r:embed="rId2"/>
          <a:stretch/>
        </p:blipFill>
        <p:spPr>
          <a:xfrm>
            <a:off x="5058720" y="1780920"/>
            <a:ext cx="4890960" cy="489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14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15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Direkte Kinematik</a:t>
            </a:r>
            <a:endParaRPr/>
          </a:p>
        </p:txBody>
      </p:sp>
      <p:sp>
        <p:nvSpPr>
          <p:cNvPr id="117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I x 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Axis0 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 Rot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x (-T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Axis0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I x R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x R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x R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24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25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Inverse Kinematik</a:t>
            </a:r>
            <a:endParaRPr/>
          </a:p>
        </p:txBody>
      </p:sp>
      <p:sp>
        <p:nvSpPr>
          <p:cNvPr id="127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Gegeben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: TCP → (X,Y,Z) und 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Orientierung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Gesucht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Gelenkwinkel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Theta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Wichtig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für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automatisierte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Bewegungen</a:t>
            </a:r>
            <a:endParaRPr dirty="0"/>
          </a:p>
          <a:p>
            <a:pPr marL="432000" indent="-32364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l"/>
            </a:pP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29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30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 rot="21592800">
            <a:off x="646200" y="718200"/>
            <a:ext cx="8958240" cy="638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RoboSim</Template>
  <TotalTime>177</TotalTime>
  <Words>181</Words>
  <Application>Microsoft Macintosh PowerPoint</Application>
  <PresentationFormat>Custom</PresentationFormat>
  <Paragraphs>89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DejaVu Sans</vt:lpstr>
      <vt:lpstr>StarSymbol</vt:lpstr>
      <vt:lpstr>Times New Roman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Fachhochschule Nordwestschweiz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RoboSim</dc:title>
  <dc:creator>flofank</dc:creator>
  <cp:lastModifiedBy>Musy Lukas (s)</cp:lastModifiedBy>
  <cp:revision>21</cp:revision>
  <dcterms:created xsi:type="dcterms:W3CDTF">2016-01-13T16:42:31Z</dcterms:created>
  <dcterms:modified xsi:type="dcterms:W3CDTF">2016-01-14T08:32:40Z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Fachhochschule Nordwestschweiz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Benutzerdefiniert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8</vt:i4>
  </property>
</Properties>
</file>